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99E2C-2929-AB42-B21C-CDDC46D6ADD6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B6FF9-004A-2E44-973A-B889A70D9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2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B6FF9-004A-2E44-973A-B889A70D9A5A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2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9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4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4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9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9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9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7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4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9F93B-7AFC-254B-A0D1-F44322849F03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9B0CE-5CE3-1C49-BE86-5F7AEE6C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0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2362200"/>
            <a:ext cx="4686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1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4393"/>
          <a:stretch/>
        </p:blipFill>
        <p:spPr>
          <a:xfrm>
            <a:off x="1127356" y="1417638"/>
            <a:ext cx="7162800" cy="417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42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10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66529"/>
          <a:stretch/>
        </p:blipFill>
        <p:spPr>
          <a:xfrm>
            <a:off x="353163" y="4056509"/>
            <a:ext cx="8389477" cy="24944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0802"/>
          <a:stretch/>
        </p:blipFill>
        <p:spPr>
          <a:xfrm>
            <a:off x="353164" y="1136375"/>
            <a:ext cx="8386376" cy="292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009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10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4381500"/>
            <a:ext cx="6934200" cy="114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930400"/>
            <a:ext cx="71628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22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11.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0" y="1638300"/>
            <a:ext cx="71247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137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0712"/>
          <a:stretch/>
        </p:blipFill>
        <p:spPr>
          <a:xfrm>
            <a:off x="457200" y="2577297"/>
            <a:ext cx="8122129" cy="3932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89062"/>
          <a:stretch/>
        </p:blipFill>
        <p:spPr>
          <a:xfrm>
            <a:off x="457200" y="1704577"/>
            <a:ext cx="8122129" cy="87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07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9246"/>
          <a:stretch/>
        </p:blipFill>
        <p:spPr>
          <a:xfrm>
            <a:off x="1079500" y="1311168"/>
            <a:ext cx="6981345" cy="7375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110336"/>
            <a:ext cx="67056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3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9246"/>
          <a:stretch/>
        </p:blipFill>
        <p:spPr>
          <a:xfrm>
            <a:off x="1079500" y="1311168"/>
            <a:ext cx="6981345" cy="7375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00" y="2087344"/>
            <a:ext cx="67310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85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12.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2120900"/>
            <a:ext cx="46355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77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660400"/>
            <a:ext cx="46609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39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168400"/>
            <a:ext cx="46228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1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70" y="1417638"/>
            <a:ext cx="6496324" cy="434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15.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155700"/>
            <a:ext cx="46228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455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16.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041400"/>
            <a:ext cx="46228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48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17.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9100"/>
            <a:ext cx="9144000" cy="34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52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17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2701"/>
            <a:ext cx="9144000" cy="10923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02522"/>
            <a:ext cx="9144000" cy="308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06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17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8318"/>
            <a:ext cx="9144000" cy="10923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75" y="2103392"/>
            <a:ext cx="7751019" cy="480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166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18.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526" y="1122006"/>
            <a:ext cx="7812473" cy="55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34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18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3003"/>
            <a:ext cx="5694835" cy="2034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24104"/>
          <a:stretch/>
        </p:blipFill>
        <p:spPr>
          <a:xfrm>
            <a:off x="2267255" y="1122007"/>
            <a:ext cx="6876744" cy="370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24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18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4104"/>
          <a:stretch/>
        </p:blipFill>
        <p:spPr>
          <a:xfrm>
            <a:off x="1966562" y="1122007"/>
            <a:ext cx="7177437" cy="38628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927599"/>
            <a:ext cx="5551440" cy="183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512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19.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2044700"/>
            <a:ext cx="4622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946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689100"/>
            <a:ext cx="46228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32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54200"/>
            <a:ext cx="46609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21.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358900"/>
            <a:ext cx="46482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71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378" y="81946"/>
            <a:ext cx="7670545" cy="666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79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927100"/>
            <a:ext cx="46482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1304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24.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1647"/>
            <a:ext cx="9144000" cy="403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637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24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7272"/>
          <a:stretch/>
        </p:blipFill>
        <p:spPr>
          <a:xfrm>
            <a:off x="2540142" y="1122599"/>
            <a:ext cx="6603858" cy="12456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64205"/>
            <a:ext cx="7935384" cy="449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712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24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7272"/>
          <a:stretch/>
        </p:blipFill>
        <p:spPr>
          <a:xfrm>
            <a:off x="107105" y="1122598"/>
            <a:ext cx="9036895" cy="17045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5544"/>
            <a:ext cx="91440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950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25.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3700"/>
            <a:ext cx="9144000" cy="352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395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25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700"/>
            <a:ext cx="9131300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39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25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5783"/>
            <a:ext cx="9144000" cy="475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034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26.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727200"/>
            <a:ext cx="46228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50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79600"/>
            <a:ext cx="46609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6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27.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852" y="69768"/>
            <a:ext cx="7711516" cy="67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686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28.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846" y="635093"/>
            <a:ext cx="7776153" cy="548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338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29.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2082800"/>
            <a:ext cx="46228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795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838200"/>
            <a:ext cx="46609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419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31.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7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172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0657"/>
          <a:stretch/>
        </p:blipFill>
        <p:spPr>
          <a:xfrm>
            <a:off x="2314807" y="1181100"/>
            <a:ext cx="6829192" cy="29889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1" y="4135931"/>
            <a:ext cx="6706386" cy="269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89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0657"/>
          <a:stretch/>
        </p:blipFill>
        <p:spPr>
          <a:xfrm>
            <a:off x="3605363" y="33829"/>
            <a:ext cx="5538636" cy="24241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457947"/>
            <a:ext cx="6577017" cy="440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654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31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89700" cy="64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0657"/>
          <a:stretch/>
        </p:blipFill>
        <p:spPr>
          <a:xfrm>
            <a:off x="4465734" y="410391"/>
            <a:ext cx="4678264" cy="2047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457947"/>
            <a:ext cx="6577017" cy="440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257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409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611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32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4693912"/>
            <a:ext cx="5880100" cy="584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7881"/>
          <a:stretch/>
        </p:blipFill>
        <p:spPr>
          <a:xfrm>
            <a:off x="0" y="1433061"/>
            <a:ext cx="9144000" cy="33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870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727200"/>
            <a:ext cx="46609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440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32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7881"/>
          <a:stretch/>
        </p:blipFill>
        <p:spPr>
          <a:xfrm>
            <a:off x="0" y="1433061"/>
            <a:ext cx="9144000" cy="33608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4996298"/>
            <a:ext cx="87376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3383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32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7881"/>
          <a:stretch/>
        </p:blipFill>
        <p:spPr>
          <a:xfrm>
            <a:off x="0" y="1433061"/>
            <a:ext cx="9144000" cy="33608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200" y="4793942"/>
            <a:ext cx="69596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097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549400"/>
            <a:ext cx="46482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160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76200"/>
            <a:ext cx="46228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486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35.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90500"/>
            <a:ext cx="46101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372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36.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1295400"/>
            <a:ext cx="45974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698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37.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5623"/>
            <a:ext cx="9144000" cy="56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888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38.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9144000" cy="333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127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38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4537"/>
          <a:stretch/>
        </p:blipFill>
        <p:spPr>
          <a:xfrm>
            <a:off x="0" y="1342860"/>
            <a:ext cx="9144000" cy="84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2211198"/>
            <a:ext cx="90932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12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38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4537"/>
          <a:stretch/>
        </p:blipFill>
        <p:spPr>
          <a:xfrm>
            <a:off x="0" y="1322373"/>
            <a:ext cx="9144000" cy="84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2123405"/>
            <a:ext cx="91186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87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2006600"/>
            <a:ext cx="46863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955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38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4537"/>
          <a:stretch/>
        </p:blipFill>
        <p:spPr>
          <a:xfrm>
            <a:off x="0" y="1322373"/>
            <a:ext cx="9144000" cy="84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75000"/>
            <a:ext cx="9144000" cy="49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740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39.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0" y="2705100"/>
            <a:ext cx="59690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971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39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2895600"/>
            <a:ext cx="90932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701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94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39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8227"/>
            <a:ext cx="91440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973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39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2100"/>
            <a:ext cx="91313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73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574800"/>
            <a:ext cx="46101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2338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41.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17" y="1249094"/>
            <a:ext cx="7944283" cy="550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343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42.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5957"/>
            <a:ext cx="9144000" cy="486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569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36" y="1189460"/>
            <a:ext cx="7996839" cy="545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503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574800"/>
            <a:ext cx="46228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42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7.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993900"/>
            <a:ext cx="46482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967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45.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0"/>
            <a:ext cx="9144000" cy="278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8727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45 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1322"/>
          <a:stretch/>
        </p:blipFill>
        <p:spPr>
          <a:xfrm>
            <a:off x="0" y="1683722"/>
            <a:ext cx="9144000" cy="2188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3840410"/>
            <a:ext cx="91059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5665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45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3890841"/>
            <a:ext cx="9080500" cy="825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21322"/>
          <a:stretch/>
        </p:blipFill>
        <p:spPr>
          <a:xfrm>
            <a:off x="0" y="1724696"/>
            <a:ext cx="9144000" cy="218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5472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45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8462"/>
            <a:ext cx="9144000" cy="54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6331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46.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6200"/>
            <a:ext cx="9144000" cy="160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949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46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5600"/>
            <a:ext cx="9144000" cy="1058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00" y="3521240"/>
            <a:ext cx="444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767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46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1058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14837"/>
            <a:ext cx="9144000" cy="431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555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47.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1879600"/>
            <a:ext cx="6413500" cy="30861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2782" y="3741117"/>
            <a:ext cx="446258" cy="240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483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48.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600200"/>
            <a:ext cx="1358900" cy="3644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98842" y="2488356"/>
            <a:ext cx="446258" cy="617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6741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49.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7759700" cy="3187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41757" y="4152983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9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8.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2374900"/>
            <a:ext cx="46482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45928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900" y="2311400"/>
            <a:ext cx="4902200" cy="2222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98428" y="3329251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75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51.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700" y="1333500"/>
            <a:ext cx="5816600" cy="4178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95444" y="4152983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2916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257300"/>
            <a:ext cx="8966200" cy="4343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01464" y="4324594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1177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219200"/>
            <a:ext cx="8813800" cy="4419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08108" y="3912728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70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295400"/>
            <a:ext cx="6540500" cy="4267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45363" y="1887720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461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55.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400"/>
            <a:ext cx="9131300" cy="3251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04392" y="4642734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3595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56.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63883"/>
            <a:ext cx="9004300" cy="4699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68602" y="4633494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508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57.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2252"/>
          <a:stretch/>
        </p:blipFill>
        <p:spPr>
          <a:xfrm>
            <a:off x="0" y="1389776"/>
            <a:ext cx="9144000" cy="469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6364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57 Continued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8536"/>
          <a:stretch/>
        </p:blipFill>
        <p:spPr>
          <a:xfrm>
            <a:off x="0" y="1533185"/>
            <a:ext cx="9144000" cy="37114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" y="5001675"/>
            <a:ext cx="9029700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1856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57 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0844"/>
            <a:ext cx="9118600" cy="203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" b="39215"/>
          <a:stretch/>
        </p:blipFill>
        <p:spPr>
          <a:xfrm>
            <a:off x="0" y="1102959"/>
            <a:ext cx="9144000" cy="367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40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9.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651000"/>
            <a:ext cx="46355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9921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58.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2095500"/>
            <a:ext cx="8877300" cy="2667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58080" y="3947050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06343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59.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15" y="1276214"/>
            <a:ext cx="7493000" cy="5207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69333" y="5148326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1244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60.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5600"/>
            <a:ext cx="9144000" cy="36017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73780" y="4290271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513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61.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0"/>
            <a:ext cx="636556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58134" y="6446134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5216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170" y="101600"/>
            <a:ext cx="8001000" cy="664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62.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15591" y="6160830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070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63.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752600"/>
            <a:ext cx="8648700" cy="33401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357" y="3741117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9652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64.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354" y="0"/>
            <a:ext cx="7908823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59653" y="5422904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5525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65.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676400"/>
            <a:ext cx="9067800" cy="3505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26844" y="2608485"/>
            <a:ext cx="446258" cy="41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67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195</Words>
  <Application>Microsoft Office PowerPoint</Application>
  <PresentationFormat>On-screen Show (4:3)</PresentationFormat>
  <Paragraphs>98</Paragraphs>
  <Slides>97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98" baseType="lpstr">
      <vt:lpstr>Office Theme</vt:lpstr>
      <vt:lpstr>1. </vt:lpstr>
      <vt:lpstr>2.</vt:lpstr>
      <vt:lpstr>3.</vt:lpstr>
      <vt:lpstr>4.</vt:lpstr>
      <vt:lpstr>5.</vt:lpstr>
      <vt:lpstr>6.</vt:lpstr>
      <vt:lpstr>7. </vt:lpstr>
      <vt:lpstr>8.</vt:lpstr>
      <vt:lpstr>9. </vt:lpstr>
      <vt:lpstr>10.</vt:lpstr>
      <vt:lpstr>10 Continued</vt:lpstr>
      <vt:lpstr>10 Continued</vt:lpstr>
      <vt:lpstr>11. </vt:lpstr>
      <vt:lpstr>11 Continued</vt:lpstr>
      <vt:lpstr>11 Continued</vt:lpstr>
      <vt:lpstr>11 Continued</vt:lpstr>
      <vt:lpstr>12. </vt:lpstr>
      <vt:lpstr>13.</vt:lpstr>
      <vt:lpstr>14.</vt:lpstr>
      <vt:lpstr>15.</vt:lpstr>
      <vt:lpstr>16.</vt:lpstr>
      <vt:lpstr>17.</vt:lpstr>
      <vt:lpstr>17 Continued</vt:lpstr>
      <vt:lpstr>17 Continued</vt:lpstr>
      <vt:lpstr>18.</vt:lpstr>
      <vt:lpstr>18 Continued</vt:lpstr>
      <vt:lpstr>18 Continued</vt:lpstr>
      <vt:lpstr>19.</vt:lpstr>
      <vt:lpstr>20.</vt:lpstr>
      <vt:lpstr>21.</vt:lpstr>
      <vt:lpstr>22.</vt:lpstr>
      <vt:lpstr>23.</vt:lpstr>
      <vt:lpstr>24.</vt:lpstr>
      <vt:lpstr>24 Continued</vt:lpstr>
      <vt:lpstr>24 Continued</vt:lpstr>
      <vt:lpstr>25. </vt:lpstr>
      <vt:lpstr>25 Continued</vt:lpstr>
      <vt:lpstr>25 Continued</vt:lpstr>
      <vt:lpstr>26.</vt:lpstr>
      <vt:lpstr>27.</vt:lpstr>
      <vt:lpstr>28. </vt:lpstr>
      <vt:lpstr>29. </vt:lpstr>
      <vt:lpstr>30.</vt:lpstr>
      <vt:lpstr>31.</vt:lpstr>
      <vt:lpstr>31 Continued</vt:lpstr>
      <vt:lpstr>31 Continued</vt:lpstr>
      <vt:lpstr>31 Continued</vt:lpstr>
      <vt:lpstr>32.</vt:lpstr>
      <vt:lpstr>32 Continued</vt:lpstr>
      <vt:lpstr>32 Continued</vt:lpstr>
      <vt:lpstr>32 Continued</vt:lpstr>
      <vt:lpstr>33.</vt:lpstr>
      <vt:lpstr>34.</vt:lpstr>
      <vt:lpstr>35. </vt:lpstr>
      <vt:lpstr>36.</vt:lpstr>
      <vt:lpstr>37.</vt:lpstr>
      <vt:lpstr>38.</vt:lpstr>
      <vt:lpstr>38 Continued</vt:lpstr>
      <vt:lpstr>38 Continued</vt:lpstr>
      <vt:lpstr>38 Continued</vt:lpstr>
      <vt:lpstr>39.</vt:lpstr>
      <vt:lpstr>39 Continued</vt:lpstr>
      <vt:lpstr>39 Continued</vt:lpstr>
      <vt:lpstr>39 Continued</vt:lpstr>
      <vt:lpstr>40.</vt:lpstr>
      <vt:lpstr>41. </vt:lpstr>
      <vt:lpstr>42. </vt:lpstr>
      <vt:lpstr>43.</vt:lpstr>
      <vt:lpstr>44.</vt:lpstr>
      <vt:lpstr>45.</vt:lpstr>
      <vt:lpstr>45 Continued</vt:lpstr>
      <vt:lpstr>45 Continued</vt:lpstr>
      <vt:lpstr>45 Continued</vt:lpstr>
      <vt:lpstr>46. </vt:lpstr>
      <vt:lpstr>46 Continued</vt:lpstr>
      <vt:lpstr>46 Continued</vt:lpstr>
      <vt:lpstr>47.</vt:lpstr>
      <vt:lpstr>48.</vt:lpstr>
      <vt:lpstr>49.</vt:lpstr>
      <vt:lpstr>50.</vt:lpstr>
      <vt:lpstr>51.</vt:lpstr>
      <vt:lpstr>52.</vt:lpstr>
      <vt:lpstr>53.</vt:lpstr>
      <vt:lpstr>54.</vt:lpstr>
      <vt:lpstr>55.</vt:lpstr>
      <vt:lpstr>56.</vt:lpstr>
      <vt:lpstr>57.</vt:lpstr>
      <vt:lpstr>57 Continued</vt:lpstr>
      <vt:lpstr>57 Continued</vt:lpstr>
      <vt:lpstr>58.</vt:lpstr>
      <vt:lpstr>59.</vt:lpstr>
      <vt:lpstr>60.</vt:lpstr>
      <vt:lpstr>61.</vt:lpstr>
      <vt:lpstr>62.</vt:lpstr>
      <vt:lpstr>63.</vt:lpstr>
      <vt:lpstr>64.</vt:lpstr>
      <vt:lpstr>65.</vt:lpstr>
    </vt:vector>
  </TitlesOfParts>
  <Company>JTASD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</dc:title>
  <dc:creator>Mr. Podlinski</dc:creator>
  <cp:lastModifiedBy>Jason Henry</cp:lastModifiedBy>
  <cp:revision>12</cp:revision>
  <dcterms:created xsi:type="dcterms:W3CDTF">2012-06-06T14:40:31Z</dcterms:created>
  <dcterms:modified xsi:type="dcterms:W3CDTF">2012-11-15T17:11:51Z</dcterms:modified>
</cp:coreProperties>
</file>